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70" autoAdjust="0"/>
    <p:restoredTop sz="94660"/>
  </p:normalViewPr>
  <p:slideViewPr>
    <p:cSldViewPr>
      <p:cViewPr varScale="1">
        <p:scale>
          <a:sx n="78" d="100"/>
          <a:sy n="78" d="100"/>
        </p:scale>
        <p:origin x="907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7B611-7357-4CD7-B714-5F52E4238ABC}" type="datetimeFigureOut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23EB4-D156-4394-B5CB-5B793EA1BB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07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2C29463-B62E-4105-A7B6-BCCCA04C517B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261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46997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69701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81835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52417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40218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41887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5493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5420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E3E9-CBCD-486C-95EE-E8D9E04D9502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418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C4A8-405C-41BC-82AE-C6376CFE8448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2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FB83-1741-425F-A1E3-2F2132BCB670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00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7933F-CD24-4C4F-91BB-679B0D849F26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88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4D0AD-2EAF-4930-8D37-114882F1DDDC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51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865AE-C0FF-4022-94F2-9573D4B12BD7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76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74865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1572-EC6F-4648-8661-1FAC31530EBB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84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39BD0C4-1CF9-4367-AF89-22E3E7C40129}" type="datetime1">
              <a:rPr kumimoji="1" lang="ja-JP" altLang="en-US" smtClean="0"/>
              <a:pPr/>
              <a:t>2020/12/19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E587639-16F2-457D-AED0-22B82AEB6D2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90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教育施設のご案内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ABC</a:t>
            </a:r>
            <a:r>
              <a:rPr kumimoji="1" lang="ja-JP" altLang="en-US" b="1" dirty="0">
                <a:solidFill>
                  <a:schemeClr val="bg1"/>
                </a:solidFill>
              </a:rPr>
              <a:t>システムラーニング株式会社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円/楕円 7"/>
          <p:cNvSpPr/>
          <p:nvPr/>
        </p:nvSpPr>
        <p:spPr>
          <a:xfrm>
            <a:off x="5069648" y="4293096"/>
            <a:ext cx="2143140" cy="214314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ABC</a:t>
            </a:r>
            <a:r>
              <a:rPr lang="ja-JP" altLang="en-US"/>
              <a:t>システムグループの教育方針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ABC</a:t>
            </a:r>
            <a:r>
              <a:rPr lang="ja-JP" altLang="en-US" dirty="0"/>
              <a:t>システムグループでは、社員の知識・スキル・マインド強化のために必要な教育を提供します。</a:t>
            </a:r>
            <a:endParaRPr lang="en-US" altLang="ja-JP" dirty="0"/>
          </a:p>
          <a:p>
            <a:r>
              <a:rPr lang="ja-JP" altLang="en-US" dirty="0"/>
              <a:t>経営戦略上必要な教育を受ける義務とともに、個人のキャリアプラン上必要な教育を受ける権利を尊重します。</a:t>
            </a:r>
          </a:p>
        </p:txBody>
      </p:sp>
      <p:sp>
        <p:nvSpPr>
          <p:cNvPr id="5" name="円/楕円 4"/>
          <p:cNvSpPr/>
          <p:nvPr/>
        </p:nvSpPr>
        <p:spPr>
          <a:xfrm>
            <a:off x="5498276" y="3935906"/>
            <a:ext cx="1285884" cy="128588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知識</a:t>
            </a:r>
          </a:p>
        </p:txBody>
      </p:sp>
      <p:sp>
        <p:nvSpPr>
          <p:cNvPr id="6" name="円/楕円 5"/>
          <p:cNvSpPr/>
          <p:nvPr/>
        </p:nvSpPr>
        <p:spPr>
          <a:xfrm>
            <a:off x="4783896" y="5150352"/>
            <a:ext cx="1285884" cy="128588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スキル</a:t>
            </a:r>
          </a:p>
        </p:txBody>
      </p:sp>
      <p:sp>
        <p:nvSpPr>
          <p:cNvPr id="7" name="円/楕円 6"/>
          <p:cNvSpPr/>
          <p:nvPr/>
        </p:nvSpPr>
        <p:spPr>
          <a:xfrm>
            <a:off x="6212656" y="5150352"/>
            <a:ext cx="1285884" cy="128588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マインド</a:t>
            </a:r>
          </a:p>
        </p:txBody>
      </p:sp>
      <p:sp>
        <p:nvSpPr>
          <p:cNvPr id="9" name="ホームベース 8"/>
          <p:cNvSpPr/>
          <p:nvPr/>
        </p:nvSpPr>
        <p:spPr>
          <a:xfrm>
            <a:off x="2783632" y="4293096"/>
            <a:ext cx="2000264" cy="2143140"/>
          </a:xfrm>
          <a:prstGeom prst="homePlate">
            <a:avLst>
              <a:gd name="adj" fmla="val 2860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企業が</a:t>
            </a:r>
            <a:endParaRPr kumimoji="1" lang="en-US" altLang="ja-JP" sz="2400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求めること</a:t>
            </a:r>
            <a:endParaRPr kumimoji="1" lang="en-US" altLang="ja-JP" sz="2400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（経営戦略上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必要な教育）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ホームベース 9"/>
          <p:cNvSpPr/>
          <p:nvPr/>
        </p:nvSpPr>
        <p:spPr>
          <a:xfrm flipH="1">
            <a:off x="7498540" y="4293096"/>
            <a:ext cx="2000264" cy="2143140"/>
          </a:xfrm>
          <a:prstGeom prst="homePlate">
            <a:avLst>
              <a:gd name="adj" fmla="val 2860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個人が</a:t>
            </a:r>
            <a:endParaRPr kumimoji="1" lang="en-US" altLang="ja-JP" sz="2400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求めること</a:t>
            </a:r>
            <a:endParaRPr kumimoji="1" lang="en-US" altLang="ja-JP" sz="2400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（キャリア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プラン上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必要な教育）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研修所ご利用ルール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/>
              <a:t>ご利用時間</a:t>
            </a:r>
            <a:endParaRPr lang="en-US" altLang="ja-JP"/>
          </a:p>
          <a:p>
            <a:pPr lvl="1"/>
            <a:r>
              <a:rPr lang="ja-JP" altLang="en-US"/>
              <a:t>研修棟　</a:t>
            </a:r>
            <a:r>
              <a:rPr lang="en-US" altLang="ja-JP"/>
              <a:t>8:30</a:t>
            </a:r>
            <a:r>
              <a:rPr lang="ja-JP" altLang="en-US"/>
              <a:t>～</a:t>
            </a:r>
            <a:r>
              <a:rPr lang="en-US" altLang="ja-JP"/>
              <a:t>23:00</a:t>
            </a:r>
          </a:p>
          <a:p>
            <a:pPr lvl="1"/>
            <a:r>
              <a:rPr lang="ja-JP" altLang="en-US"/>
              <a:t>宿泊棟　チェックイン</a:t>
            </a:r>
            <a:r>
              <a:rPr lang="en-US" altLang="ja-JP"/>
              <a:t>15:00/</a:t>
            </a:r>
            <a:r>
              <a:rPr lang="ja-JP" altLang="en-US"/>
              <a:t>チェックアウト</a:t>
            </a:r>
            <a:r>
              <a:rPr lang="en-US" altLang="ja-JP"/>
              <a:t>10:00</a:t>
            </a:r>
          </a:p>
          <a:p>
            <a:r>
              <a:rPr lang="ja-JP" altLang="en-US"/>
              <a:t>お食事</a:t>
            </a:r>
            <a:endParaRPr lang="en-US" altLang="ja-JP"/>
          </a:p>
          <a:p>
            <a:pPr lvl="1"/>
            <a:r>
              <a:rPr lang="ja-JP" altLang="en-US"/>
              <a:t>朝食　</a:t>
            </a:r>
            <a:r>
              <a:rPr lang="en-US" altLang="ja-JP"/>
              <a:t>7:00</a:t>
            </a:r>
            <a:r>
              <a:rPr lang="ja-JP" altLang="en-US"/>
              <a:t>～</a:t>
            </a:r>
            <a:r>
              <a:rPr lang="en-US" altLang="ja-JP"/>
              <a:t>8:30</a:t>
            </a:r>
          </a:p>
          <a:p>
            <a:pPr lvl="1"/>
            <a:r>
              <a:rPr lang="ja-JP" altLang="en-US"/>
              <a:t>昼食　</a:t>
            </a:r>
            <a:r>
              <a:rPr lang="en-US" altLang="ja-JP"/>
              <a:t>11:45</a:t>
            </a:r>
            <a:r>
              <a:rPr lang="ja-JP" altLang="en-US"/>
              <a:t>～</a:t>
            </a:r>
            <a:r>
              <a:rPr lang="en-US" altLang="ja-JP"/>
              <a:t>13:30</a:t>
            </a:r>
          </a:p>
          <a:p>
            <a:pPr lvl="1"/>
            <a:r>
              <a:rPr lang="ja-JP" altLang="en-US"/>
              <a:t>夕食　</a:t>
            </a:r>
            <a:r>
              <a:rPr lang="en-US" altLang="ja-JP"/>
              <a:t>17:45</a:t>
            </a:r>
            <a:r>
              <a:rPr lang="ja-JP" altLang="en-US"/>
              <a:t>～</a:t>
            </a:r>
            <a:r>
              <a:rPr lang="en-US" altLang="ja-JP"/>
              <a:t>19:30</a:t>
            </a:r>
          </a:p>
          <a:p>
            <a:r>
              <a:rPr lang="ja-JP" altLang="en-US"/>
              <a:t>その他</a:t>
            </a:r>
            <a:endParaRPr lang="en-US" altLang="ja-JP"/>
          </a:p>
          <a:p>
            <a:pPr lvl="1"/>
            <a:r>
              <a:rPr lang="ja-JP" altLang="en-US"/>
              <a:t>全館禁煙（喫煙場所は各研修所とも屋外に設置）</a:t>
            </a:r>
            <a:endParaRPr lang="en-US" altLang="ja-JP"/>
          </a:p>
          <a:p>
            <a:pPr lvl="1"/>
            <a:r>
              <a:rPr lang="ja-JP" altLang="en-US"/>
              <a:t>自家用車での来館禁止。</a:t>
            </a:r>
            <a:endParaRPr lang="en-US" altLang="ja-JP"/>
          </a:p>
          <a:p>
            <a:pPr lvl="1"/>
            <a:endParaRPr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赤坂研修センター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東京都港区赤坂○－○－○</a:t>
            </a:r>
            <a:br>
              <a:rPr lang="en-US" altLang="ja-JP"/>
            </a:br>
            <a:r>
              <a:rPr lang="en-US" altLang="ja-JP"/>
              <a:t>03-6271-××××</a:t>
            </a:r>
          </a:p>
          <a:p>
            <a:r>
              <a:rPr lang="ja-JP" altLang="en-US"/>
              <a:t>東京メトロ千代田線赤坂駅より徒歩</a:t>
            </a:r>
            <a:r>
              <a:rPr lang="en-US" altLang="ja-JP"/>
              <a:t>7</a:t>
            </a:r>
            <a:r>
              <a:rPr lang="ja-JP" altLang="en-US"/>
              <a:t>分</a:t>
            </a:r>
            <a:endParaRPr lang="en-US" altLang="ja-JP"/>
          </a:p>
          <a:p>
            <a:r>
              <a:rPr lang="ja-JP" altLang="en-US"/>
              <a:t>主な施設</a:t>
            </a:r>
            <a:endParaRPr lang="en-US" altLang="ja-JP"/>
          </a:p>
          <a:p>
            <a:pPr lvl="1"/>
            <a:r>
              <a:rPr lang="ja-JP" altLang="en-US"/>
              <a:t>ホール（定員</a:t>
            </a:r>
            <a:r>
              <a:rPr lang="en-US" altLang="ja-JP"/>
              <a:t>200</a:t>
            </a:r>
            <a:r>
              <a:rPr lang="ja-JP" altLang="en-US"/>
              <a:t>名）</a:t>
            </a:r>
            <a:r>
              <a:rPr lang="en-US" altLang="ja-JP"/>
              <a:t>	2</a:t>
            </a:r>
          </a:p>
          <a:p>
            <a:pPr lvl="1"/>
            <a:r>
              <a:rPr lang="ja-JP" altLang="en-US"/>
              <a:t>大会議室（定員</a:t>
            </a:r>
            <a:r>
              <a:rPr lang="en-US" altLang="ja-JP"/>
              <a:t>50</a:t>
            </a:r>
            <a:r>
              <a:rPr lang="ja-JP" altLang="en-US"/>
              <a:t>名）</a:t>
            </a:r>
            <a:r>
              <a:rPr lang="en-US" altLang="ja-JP"/>
              <a:t>	5</a:t>
            </a:r>
          </a:p>
          <a:p>
            <a:pPr lvl="1"/>
            <a:r>
              <a:rPr lang="ja-JP" altLang="en-US"/>
              <a:t>中会議室（定員</a:t>
            </a:r>
            <a:r>
              <a:rPr lang="en-US" altLang="ja-JP"/>
              <a:t>20</a:t>
            </a:r>
            <a:r>
              <a:rPr lang="ja-JP" altLang="en-US"/>
              <a:t>名）</a:t>
            </a:r>
            <a:r>
              <a:rPr lang="en-US" altLang="ja-JP"/>
              <a:t>	6</a:t>
            </a:r>
          </a:p>
          <a:p>
            <a:pPr lvl="1"/>
            <a:r>
              <a:rPr lang="ja-JP" altLang="en-US"/>
              <a:t>小会議室（定員</a:t>
            </a:r>
            <a:r>
              <a:rPr lang="en-US" altLang="ja-JP"/>
              <a:t>10</a:t>
            </a:r>
            <a:r>
              <a:rPr lang="ja-JP" altLang="en-US"/>
              <a:t>名）</a:t>
            </a:r>
            <a:r>
              <a:rPr lang="en-US" altLang="ja-JP"/>
              <a:t>	10</a:t>
            </a:r>
          </a:p>
          <a:p>
            <a:pPr lvl="1"/>
            <a:r>
              <a:rPr lang="ja-JP" altLang="en-US"/>
              <a:t>宿泊室（シングル）</a:t>
            </a:r>
            <a:r>
              <a:rPr lang="en-US" altLang="ja-JP"/>
              <a:t>	120	</a:t>
            </a:r>
            <a:endParaRPr lang="en-US" altLang="ja-JP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みなとみらい研修センター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神奈川県横浜市西区みなとみらい○－○－○</a:t>
            </a:r>
            <a:br>
              <a:rPr lang="en-US" altLang="ja-JP"/>
            </a:br>
            <a:r>
              <a:rPr lang="en-US" altLang="ja-JP"/>
              <a:t>045-</a:t>
            </a:r>
            <a:r>
              <a:rPr lang="ja-JP" altLang="en-US"/>
              <a:t>○○○</a:t>
            </a:r>
            <a:r>
              <a:rPr lang="en-US" altLang="ja-JP"/>
              <a:t>-××××</a:t>
            </a:r>
          </a:p>
          <a:p>
            <a:r>
              <a:rPr lang="ja-JP" altLang="en-US"/>
              <a:t>みなとみらい線みなとみらい駅より徒歩</a:t>
            </a:r>
            <a:r>
              <a:rPr lang="en-US" altLang="ja-JP"/>
              <a:t>5</a:t>
            </a:r>
            <a:r>
              <a:rPr lang="ja-JP" altLang="en-US"/>
              <a:t>分</a:t>
            </a:r>
            <a:endParaRPr lang="en-US" altLang="ja-JP"/>
          </a:p>
          <a:p>
            <a:r>
              <a:rPr lang="ja-JP" altLang="en-US"/>
              <a:t>主な施設</a:t>
            </a:r>
            <a:endParaRPr lang="en-US" altLang="ja-JP"/>
          </a:p>
          <a:p>
            <a:pPr lvl="1"/>
            <a:r>
              <a:rPr lang="ja-JP" altLang="en-US"/>
              <a:t>ホール（定員</a:t>
            </a:r>
            <a:r>
              <a:rPr lang="en-US" altLang="ja-JP"/>
              <a:t>200</a:t>
            </a:r>
            <a:r>
              <a:rPr lang="ja-JP" altLang="en-US"/>
              <a:t>名）</a:t>
            </a:r>
            <a:r>
              <a:rPr lang="en-US" altLang="ja-JP"/>
              <a:t>	2</a:t>
            </a:r>
          </a:p>
          <a:p>
            <a:pPr lvl="1"/>
            <a:r>
              <a:rPr lang="ja-JP" altLang="en-US"/>
              <a:t>大会議室（定員</a:t>
            </a:r>
            <a:r>
              <a:rPr lang="en-US" altLang="ja-JP"/>
              <a:t>50</a:t>
            </a:r>
            <a:r>
              <a:rPr lang="ja-JP" altLang="en-US"/>
              <a:t>名）</a:t>
            </a:r>
            <a:r>
              <a:rPr lang="en-US" altLang="ja-JP"/>
              <a:t>	4</a:t>
            </a:r>
          </a:p>
          <a:p>
            <a:pPr lvl="1"/>
            <a:r>
              <a:rPr lang="ja-JP" altLang="en-US"/>
              <a:t>中会議室（定員</a:t>
            </a:r>
            <a:r>
              <a:rPr lang="en-US" altLang="ja-JP"/>
              <a:t>20</a:t>
            </a:r>
            <a:r>
              <a:rPr lang="ja-JP" altLang="en-US"/>
              <a:t>名）</a:t>
            </a:r>
            <a:r>
              <a:rPr lang="en-US" altLang="ja-JP"/>
              <a:t>	8</a:t>
            </a:r>
          </a:p>
          <a:p>
            <a:pPr lvl="1"/>
            <a:r>
              <a:rPr lang="ja-JP" altLang="en-US"/>
              <a:t>小会議室（定員</a:t>
            </a:r>
            <a:r>
              <a:rPr lang="en-US" altLang="ja-JP"/>
              <a:t>10</a:t>
            </a:r>
            <a:r>
              <a:rPr lang="ja-JP" altLang="en-US"/>
              <a:t>名）</a:t>
            </a:r>
            <a:r>
              <a:rPr lang="en-US" altLang="ja-JP"/>
              <a:t>	20</a:t>
            </a:r>
          </a:p>
          <a:p>
            <a:pPr lvl="1"/>
            <a:r>
              <a:rPr lang="ja-JP" altLang="en-US"/>
              <a:t>宿泊室（シングル）</a:t>
            </a:r>
            <a:r>
              <a:rPr lang="en-US" altLang="ja-JP"/>
              <a:t>	150	</a:t>
            </a:r>
            <a:endParaRPr lang="en-US" altLang="ja-JP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5310" y="3789041"/>
            <a:ext cx="2975106" cy="20179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研修所　主な備え付け品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359697" y="2636912"/>
            <a:ext cx="4464496" cy="2952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kumimoji="1" lang="ja-JP" altLang="en-US" sz="1600" b="1" dirty="0">
                <a:solidFill>
                  <a:schemeClr val="tx2"/>
                </a:solidFill>
              </a:rPr>
              <a:t>宿泊室の備え付け品</a:t>
            </a:r>
            <a:endParaRPr kumimoji="1" lang="en-US" altLang="ja-JP" sz="1600" b="1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テレビ（地デジ、</a:t>
            </a:r>
            <a:r>
              <a:rPr kumimoji="1" lang="en-US" altLang="ja-JP" sz="1600" dirty="0"/>
              <a:t>BS</a:t>
            </a:r>
            <a:r>
              <a:rPr kumimoji="1" lang="ja-JP" altLang="en-US" sz="1600" dirty="0"/>
              <a:t>、</a:t>
            </a:r>
            <a:r>
              <a:rPr kumimoji="1" lang="en-US" altLang="ja-JP" sz="1600" dirty="0"/>
              <a:t>CS</a:t>
            </a:r>
            <a:r>
              <a:rPr kumimoji="1" lang="ja-JP" altLang="en-US" sz="1600" dirty="0"/>
              <a:t>）</a:t>
            </a:r>
            <a:endParaRPr kumimoji="1" lang="en-US" altLang="ja-JP" sz="16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冷蔵庫（お飲み物のご用意はありません）</a:t>
            </a:r>
            <a:endParaRPr kumimoji="1" lang="en-US" altLang="ja-JP" sz="16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湯沸かしポット</a:t>
            </a:r>
            <a:endParaRPr kumimoji="1" lang="en-US" altLang="ja-JP" sz="16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ドライヤー</a:t>
            </a:r>
            <a:endParaRPr kumimoji="1" lang="en-US" altLang="ja-JP" sz="16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シャンプー・コンディショナー</a:t>
            </a:r>
            <a:br>
              <a:rPr kumimoji="1" lang="en-US" altLang="ja-JP" sz="1600" dirty="0"/>
            </a:br>
            <a:r>
              <a:rPr kumimoji="1" lang="ja-JP" altLang="en-US" sz="1600" dirty="0"/>
              <a:t>ボディソープ</a:t>
            </a:r>
            <a:endParaRPr kumimoji="1" lang="en-US" altLang="ja-JP" sz="16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タオル</a:t>
            </a:r>
            <a:endParaRPr kumimoji="1" lang="en-US" altLang="ja-JP" sz="16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歯ブラシ・ハミガキセット</a:t>
            </a:r>
            <a:endParaRPr kumimoji="1" lang="en-US" altLang="ja-JP" sz="1600" dirty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kumimoji="1" lang="ja-JP" altLang="en-US" sz="1600" dirty="0"/>
              <a:t>浴衣</a:t>
            </a:r>
            <a:endParaRPr kumimoji="1" lang="en-US" altLang="ja-JP" sz="16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751" y="4797069"/>
            <a:ext cx="1239116" cy="1554291"/>
          </a:xfrm>
          <a:prstGeom prst="rect">
            <a:avLst/>
          </a:prstGeom>
        </p:spPr>
      </p:pic>
      <p:sp>
        <p:nvSpPr>
          <p:cNvPr id="7" name="角丸四角形吹き出し 6"/>
          <p:cNvSpPr/>
          <p:nvPr/>
        </p:nvSpPr>
        <p:spPr>
          <a:xfrm>
            <a:off x="7176120" y="4785675"/>
            <a:ext cx="2050592" cy="1296144"/>
          </a:xfrm>
          <a:prstGeom prst="wedgeRoundRectCallout">
            <a:avLst>
              <a:gd name="adj1" fmla="val 61840"/>
              <a:gd name="adj2" fmla="val 8413"/>
              <a:gd name="adj3" fmla="val 16667"/>
            </a:avLst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詳細は、</a:t>
            </a:r>
            <a:endParaRPr kumimoji="1" lang="en-US" altLang="ja-JP" sz="1600" dirty="0"/>
          </a:p>
          <a:p>
            <a:pPr algn="ctr"/>
            <a:r>
              <a:rPr kumimoji="1" lang="ja-JP" altLang="en-US" sz="1600" dirty="0"/>
              <a:t>宿泊棟受付まで</a:t>
            </a:r>
            <a:endParaRPr kumimoji="1" lang="en-US" altLang="ja-JP" sz="1600" dirty="0"/>
          </a:p>
          <a:p>
            <a:pPr algn="ctr"/>
            <a:r>
              <a:rPr kumimoji="1" lang="ja-JP" altLang="en-US" sz="1600" dirty="0"/>
              <a:t>お問合せください</a:t>
            </a:r>
          </a:p>
        </p:txBody>
      </p:sp>
    </p:spTree>
    <p:extLst>
      <p:ext uri="{BB962C8B-B14F-4D97-AF65-F5344CB8AC3E}">
        <p14:creationId xmlns:p14="http://schemas.microsoft.com/office/powerpoint/2010/main" val="3003071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128</TotalTime>
  <Words>311</Words>
  <PresentationFormat>ワイド画面</PresentationFormat>
  <Paragraphs>59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HGP創英角ｺﾞｼｯｸUB</vt:lpstr>
      <vt:lpstr>Arial</vt:lpstr>
      <vt:lpstr>Calibri</vt:lpstr>
      <vt:lpstr>Century Gothic</vt:lpstr>
      <vt:lpstr>Wingdings</vt:lpstr>
      <vt:lpstr>Wingdings 3</vt:lpstr>
      <vt:lpstr>イオン ボードルーム</vt:lpstr>
      <vt:lpstr>教育施設のご案内</vt:lpstr>
      <vt:lpstr>ABCシステムグループの教育方針</vt:lpstr>
      <vt:lpstr>研修所ご利用ルール</vt:lpstr>
      <vt:lpstr>赤坂研修センター</vt:lpstr>
      <vt:lpstr>みなとみらい研修センター</vt:lpstr>
      <vt:lpstr>研修所　主な備え付け品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2009-02-21T12:51:56Z</dcterms:created>
  <dcterms:modified xsi:type="dcterms:W3CDTF">2020-12-19T05:31:16Z</dcterms:modified>
</cp:coreProperties>
</file>